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60"/>
  </p:normalViewPr>
  <p:slideViewPr>
    <p:cSldViewPr snapToGrid="0" snapToObjects="1">
      <p:cViewPr varScale="1">
        <p:scale>
          <a:sx n="74" d="100"/>
          <a:sy n="74" d="100"/>
        </p:scale>
        <p:origin x="-12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5CCE07D6-602B-D740-8B02-85AB561661D5}" type="datetimeFigureOut">
              <a:rPr lang="en-US" smtClean="0"/>
              <a:t>10/6/11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1AD20DFC-E2D5-4BD6-B744-D8DEEAB5F7C2}" type="slidenum">
              <a:rPr lang="en-US" smtClean="0"/>
              <a:pPr/>
              <a:t>‹#›</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5CCE07D6-602B-D740-8B02-85AB561661D5}" type="datetimeFigureOut">
              <a:rPr lang="en-US" smtClean="0"/>
              <a:t>10/6/11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5CCE07D6-602B-D740-8B02-85AB561661D5}" type="datetimeFigureOut">
              <a:rPr lang="en-US" smtClean="0"/>
              <a:t>10/6/11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5CCE07D6-602B-D740-8B02-85AB561661D5}" type="datetimeFigureOut">
              <a:rPr lang="en-US" smtClean="0"/>
              <a:t>10/6/11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5CCE07D6-602B-D740-8B02-85AB561661D5}" type="datetimeFigureOut">
              <a:rPr lang="en-US" smtClean="0"/>
              <a:t>10/6/11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5CCE07D6-602B-D740-8B02-85AB561661D5}" type="datetimeFigureOut">
              <a:rPr lang="en-US" smtClean="0"/>
              <a:t>10/6/11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5CCE07D6-602B-D740-8B02-85AB561661D5}" type="datetimeFigureOut">
              <a:rPr lang="en-US" smtClean="0"/>
              <a:t>10/6/11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5CCE07D6-602B-D740-8B02-85AB561661D5}" type="datetimeFigureOut">
              <a:rPr lang="en-US" smtClean="0"/>
              <a:t>10/6/11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5CCE07D6-602B-D740-8B02-85AB561661D5}" type="datetimeFigureOut">
              <a:rPr lang="en-US" smtClean="0"/>
              <a:t>10/6/11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5CCE07D6-602B-D740-8B02-85AB561661D5}" type="datetimeFigureOut">
              <a:rPr lang="en-US" smtClean="0"/>
              <a:t>10/6/11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5CCE07D6-602B-D740-8B02-85AB561661D5}" type="datetimeFigureOut">
              <a:rPr lang="en-US" smtClean="0"/>
              <a:t>10/6/11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E731CF16-CD07-0E48-9C34-71318D0B8A52}" type="slidenum">
              <a:rPr lang="en-US" smtClean="0"/>
              <a:t>‹#›</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5CCE07D6-602B-D740-8B02-85AB561661D5}" type="datetimeFigureOut">
              <a:rPr lang="en-US" smtClean="0"/>
              <a:t>10/6/11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E731CF16-CD07-0E48-9C34-71318D0B8A5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ransition xmlns:p14="http://schemas.microsoft.com/office/powerpoint/2010/main"/>
  <p:timing>
    <p:tnLst>
      <p:par>
        <p:cTn xmlns:p14="http://schemas.microsoft.com/office/powerpoint/2010/mai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Tomb Team 1</a:t>
            </a:r>
            <a:endParaRPr lang="en-US" dirty="0"/>
          </a:p>
        </p:txBody>
      </p:sp>
      <p:sp>
        <p:nvSpPr>
          <p:cNvPr id="3" name="Subtitle 2"/>
          <p:cNvSpPr>
            <a:spLocks noGrp="1"/>
          </p:cNvSpPr>
          <p:nvPr>
            <p:ph type="subTitle" idx="1"/>
          </p:nvPr>
        </p:nvSpPr>
        <p:spPr/>
        <p:txBody>
          <a:bodyPr/>
          <a:lstStyle/>
          <a:p>
            <a:r>
              <a:rPr lang="en-US" dirty="0" smtClean="0"/>
              <a:t>By: Lucia, Alexis, Vincent, Alex, Jaden, and  </a:t>
            </a:r>
            <a:r>
              <a:rPr lang="en-US" dirty="0" err="1" smtClean="0"/>
              <a:t>Kamaijah</a:t>
            </a:r>
            <a:r>
              <a:rPr lang="en-US" dirty="0" smtClean="0"/>
              <a:t> </a:t>
            </a:r>
            <a:endParaRPr lang="en-US" dirty="0"/>
          </a:p>
        </p:txBody>
      </p:sp>
    </p:spTree>
    <p:extLst>
      <p:ext uri="{BB962C8B-B14F-4D97-AF65-F5344CB8AC3E}">
        <p14:creationId xmlns:p14="http://schemas.microsoft.com/office/powerpoint/2010/main" val="16756238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Quiz!</a:t>
            </a:r>
          </a:p>
        </p:txBody>
      </p:sp>
      <p:sp>
        <p:nvSpPr>
          <p:cNvPr id="3" name="Content Placeholder 2"/>
          <p:cNvSpPr>
            <a:spLocks noGrp="1"/>
          </p:cNvSpPr>
          <p:nvPr>
            <p:ph idx="1"/>
          </p:nvPr>
        </p:nvSpPr>
        <p:spPr/>
        <p:txBody>
          <a:bodyPr/>
          <a:lstStyle/>
          <a:p>
            <a:r>
              <a:rPr lang="en-US" dirty="0"/>
              <a:t>Q: How long is the bandage?      A: </a:t>
            </a:r>
            <a:r>
              <a:rPr lang="en-US"/>
              <a:t>1200 </a:t>
            </a:r>
            <a:r>
              <a:rPr lang="en-US" smtClean="0"/>
              <a:t>yards </a:t>
            </a:r>
            <a:endParaRPr lang="en-US" dirty="0"/>
          </a:p>
          <a:p>
            <a:r>
              <a:rPr lang="en-US" dirty="0"/>
              <a:t>Q: How long is the process of mummifying someone?       A: 70 days</a:t>
            </a:r>
          </a:p>
          <a:p>
            <a:r>
              <a:rPr lang="en-US" dirty="0"/>
              <a:t>Q: how long is dry period?        A: 40 days</a:t>
            </a:r>
          </a:p>
          <a:p>
            <a:pPr marL="0" indent="0">
              <a:buNone/>
            </a:pPr>
            <a:endParaRPr lang="en-US" dirty="0"/>
          </a:p>
        </p:txBody>
      </p:sp>
      <p:sp>
        <p:nvSpPr>
          <p:cNvPr id="4" name="Rectangle 3"/>
          <p:cNvSpPr/>
          <p:nvPr/>
        </p:nvSpPr>
        <p:spPr>
          <a:xfrm rot="933929">
            <a:off x="5245176" y="4865285"/>
            <a:ext cx="1966445" cy="36919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rot="913734">
            <a:off x="5974549" y="2100248"/>
            <a:ext cx="2355112" cy="37046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rot="1053645">
            <a:off x="5967242" y="4001754"/>
            <a:ext cx="1704962" cy="4981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rot="1220971">
            <a:off x="4252174" y="1946735"/>
            <a:ext cx="1056020" cy="39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90392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Artist </a:t>
            </a:r>
            <a:br>
              <a:rPr lang="en-US" dirty="0" smtClean="0"/>
            </a:br>
            <a:r>
              <a:rPr lang="en-US" sz="2200" dirty="0" smtClean="0"/>
              <a:t>Lucia Kim</a:t>
            </a:r>
            <a:endParaRPr lang="en-US" sz="2200" dirty="0"/>
          </a:p>
        </p:txBody>
      </p:sp>
      <p:sp>
        <p:nvSpPr>
          <p:cNvPr id="3" name="Content Placeholder 2"/>
          <p:cNvSpPr>
            <a:spLocks noGrp="1"/>
          </p:cNvSpPr>
          <p:nvPr>
            <p:ph idx="1"/>
          </p:nvPr>
        </p:nvSpPr>
        <p:spPr/>
        <p:txBody>
          <a:bodyPr>
            <a:normAutofit fontScale="70000" lnSpcReduction="20000"/>
          </a:bodyPr>
          <a:lstStyle/>
          <a:p>
            <a:r>
              <a:rPr lang="en-US" dirty="0" smtClean="0"/>
              <a:t>I put things and designs to represent the person in the tomb</a:t>
            </a:r>
          </a:p>
          <a:p>
            <a:r>
              <a:rPr lang="en-US" dirty="0" smtClean="0"/>
              <a:t>I draw Hieroglyphics in the tomb</a:t>
            </a:r>
          </a:p>
          <a:p>
            <a:r>
              <a:rPr lang="en-US" dirty="0" smtClean="0"/>
              <a:t>I make the tomb different colors like bright colors</a:t>
            </a:r>
          </a:p>
          <a:p>
            <a:r>
              <a:rPr lang="en-US" dirty="0" smtClean="0"/>
              <a:t>I make art for usually tombs and temples</a:t>
            </a:r>
          </a:p>
          <a:p>
            <a:r>
              <a:rPr lang="en-US" dirty="0" smtClean="0"/>
              <a:t>Egyptian tombs were like art galleries that were never viewed</a:t>
            </a:r>
          </a:p>
          <a:p>
            <a:r>
              <a:rPr lang="en-US" dirty="0" smtClean="0"/>
              <a:t>Green and Blue represents plants, water, and the sky</a:t>
            </a:r>
          </a:p>
          <a:p>
            <a:r>
              <a:rPr lang="en-US" dirty="0" smtClean="0"/>
              <a:t>Gold represents Gods’ skin and the sun</a:t>
            </a:r>
            <a:endParaRPr lang="en-US" dirty="0"/>
          </a:p>
        </p:txBody>
      </p:sp>
    </p:spTree>
    <p:extLst>
      <p:ext uri="{BB962C8B-B14F-4D97-AF65-F5344CB8AC3E}">
        <p14:creationId xmlns:p14="http://schemas.microsoft.com/office/powerpoint/2010/main" val="30656898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Mrs.Swanger’s</a:t>
            </a:r>
            <a:r>
              <a:rPr lang="en-US" dirty="0" smtClean="0"/>
              <a:t> Tomb</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err="1" smtClean="0"/>
              <a:t>Mrs.Swanger’s</a:t>
            </a:r>
            <a:r>
              <a:rPr lang="en-US" dirty="0" smtClean="0"/>
              <a:t> favorite color is blue and she likes polka-dots so her tomb will have blue polka-dots. Her favorite artist is Vincent Van Gogh so her tomb will have drawings or paintings that  Vincent Van Gogh drew or painted. </a:t>
            </a:r>
            <a:r>
              <a:rPr lang="en-US" dirty="0" err="1" smtClean="0"/>
              <a:t>Mrs.Swanger</a:t>
            </a:r>
            <a:r>
              <a:rPr lang="en-US" dirty="0" smtClean="0"/>
              <a:t> was born in </a:t>
            </a:r>
            <a:r>
              <a:rPr lang="en-US" dirty="0" err="1" smtClean="0"/>
              <a:t>Pymouth</a:t>
            </a:r>
            <a:r>
              <a:rPr lang="en-US" dirty="0" smtClean="0"/>
              <a:t> Meeting, USA so maybe her tomb could have red, white, and blue the colors of the </a:t>
            </a:r>
            <a:r>
              <a:rPr lang="en-US" dirty="0"/>
              <a:t>A</a:t>
            </a:r>
            <a:r>
              <a:rPr lang="en-US" dirty="0" smtClean="0"/>
              <a:t>merican flag.</a:t>
            </a:r>
            <a:endParaRPr lang="en-US" dirty="0"/>
          </a:p>
        </p:txBody>
      </p:sp>
    </p:spTree>
    <p:extLst>
      <p:ext uri="{BB962C8B-B14F-4D97-AF65-F5344CB8AC3E}">
        <p14:creationId xmlns:p14="http://schemas.microsoft.com/office/powerpoint/2010/main" val="7379055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900" dirty="0" smtClean="0"/>
              <a:t>Cartographer</a:t>
            </a:r>
            <a:br>
              <a:rPr lang="en-US" sz="4900" dirty="0" smtClean="0"/>
            </a:br>
            <a:r>
              <a:rPr lang="en-US" sz="3600" dirty="0"/>
              <a:t>A</a:t>
            </a:r>
            <a:r>
              <a:rPr lang="en-US" sz="3600" dirty="0" smtClean="0"/>
              <a:t>lexis Berger</a:t>
            </a:r>
            <a:endParaRPr lang="en-US" sz="3600" dirty="0"/>
          </a:p>
        </p:txBody>
      </p:sp>
      <p:sp>
        <p:nvSpPr>
          <p:cNvPr id="3" name="Content Placeholder 2"/>
          <p:cNvSpPr>
            <a:spLocks noGrp="1"/>
          </p:cNvSpPr>
          <p:nvPr>
            <p:ph idx="1"/>
          </p:nvPr>
        </p:nvSpPr>
        <p:spPr/>
        <p:txBody>
          <a:bodyPr>
            <a:noAutofit/>
          </a:bodyPr>
          <a:lstStyle/>
          <a:p>
            <a:r>
              <a:rPr lang="en-US" dirty="0" smtClean="0"/>
              <a:t>They built the pyramids near the </a:t>
            </a:r>
            <a:r>
              <a:rPr lang="en-US" dirty="0"/>
              <a:t>N</a:t>
            </a:r>
            <a:r>
              <a:rPr lang="en-US" dirty="0" smtClean="0"/>
              <a:t>ile River</a:t>
            </a:r>
          </a:p>
          <a:p>
            <a:r>
              <a:rPr lang="en-US" dirty="0" smtClean="0"/>
              <a:t>The dry desert kept the pharaohs dried out</a:t>
            </a:r>
          </a:p>
          <a:p>
            <a:r>
              <a:rPr lang="en-US" dirty="0" smtClean="0"/>
              <a:t>The cartographer does the mapping</a:t>
            </a:r>
          </a:p>
          <a:p>
            <a:r>
              <a:rPr lang="en-US" dirty="0" smtClean="0"/>
              <a:t>Cartographers are part of a larger organizational groups called mapping scientists </a:t>
            </a:r>
          </a:p>
        </p:txBody>
      </p:sp>
    </p:spTree>
    <p:extLst>
      <p:ext uri="{BB962C8B-B14F-4D97-AF65-F5344CB8AC3E}">
        <p14:creationId xmlns:p14="http://schemas.microsoft.com/office/powerpoint/2010/main" val="22093731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Mrs. </a:t>
            </a:r>
            <a:r>
              <a:rPr lang="en-US" dirty="0" err="1" smtClean="0"/>
              <a:t>Swanger’s</a:t>
            </a:r>
            <a:r>
              <a:rPr lang="en-US" dirty="0" smtClean="0"/>
              <a:t> Tomb</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err="1" smtClean="0"/>
              <a:t>Mrs.Swanger</a:t>
            </a:r>
            <a:r>
              <a:rPr lang="en-US" dirty="0" smtClean="0"/>
              <a:t> wants her tomb to be a granite tomb. </a:t>
            </a:r>
            <a:r>
              <a:rPr lang="en-US" dirty="0" err="1" smtClean="0"/>
              <a:t>Mrs.Swanger</a:t>
            </a:r>
            <a:r>
              <a:rPr lang="en-US" dirty="0" smtClean="0"/>
              <a:t> does not want her tomb to stand out so we’re going to put her tomb behind trees. She wants flowers around her tomb and no weeds. She wants it on the </a:t>
            </a:r>
            <a:r>
              <a:rPr lang="en-US" dirty="0" err="1" smtClean="0"/>
              <a:t>Perkiomen</a:t>
            </a:r>
            <a:r>
              <a:rPr lang="en-US" dirty="0" smtClean="0"/>
              <a:t> Trail. She wants it on the </a:t>
            </a:r>
            <a:r>
              <a:rPr lang="en-US" dirty="0" err="1" smtClean="0"/>
              <a:t>Perkiomen</a:t>
            </a:r>
            <a:r>
              <a:rPr lang="en-US" dirty="0" smtClean="0"/>
              <a:t> Trail because she loves to run on the trail and loves nature.</a:t>
            </a:r>
          </a:p>
        </p:txBody>
      </p:sp>
    </p:spTree>
    <p:extLst>
      <p:ext uri="{BB962C8B-B14F-4D97-AF65-F5344CB8AC3E}">
        <p14:creationId xmlns:p14="http://schemas.microsoft.com/office/powerpoint/2010/main" val="27804265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Archeologist </a:t>
            </a:r>
            <a:br>
              <a:rPr lang="en-US" dirty="0" smtClean="0"/>
            </a:br>
            <a:r>
              <a:rPr lang="en-US" dirty="0" smtClean="0"/>
              <a:t>Vincent </a:t>
            </a:r>
            <a:r>
              <a:rPr lang="en-US" dirty="0" err="1"/>
              <a:t>M</a:t>
            </a:r>
            <a:r>
              <a:rPr lang="en-US" dirty="0" err="1" smtClean="0"/>
              <a:t>arinello</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My job is studying objects to learn what happened in the past. We study these objects to learn information about how, when, and where cultures developed. We also learned how these objects were used. Archeologists couldn’t read hieroglyphics until they found the Rosetta stone. The Rosetta stone had the same thing written three times. Since other people could translate the other languages, and one of them was hieroglyphics, they figured out what the Egyptians were saying.</a:t>
            </a:r>
            <a:endParaRPr lang="en-US" dirty="0"/>
          </a:p>
        </p:txBody>
      </p:sp>
    </p:spTree>
    <p:extLst>
      <p:ext uri="{BB962C8B-B14F-4D97-AF65-F5344CB8AC3E}">
        <p14:creationId xmlns:p14="http://schemas.microsoft.com/office/powerpoint/2010/main" val="10088989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Mrs.Swanger’s</a:t>
            </a:r>
            <a:r>
              <a:rPr lang="en-US" dirty="0" smtClean="0"/>
              <a:t> Tomb	</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err="1" smtClean="0"/>
              <a:t>Mrs.Swanger’s</a:t>
            </a:r>
            <a:r>
              <a:rPr lang="en-US" dirty="0" smtClean="0"/>
              <a:t> prized </a:t>
            </a:r>
            <a:r>
              <a:rPr lang="en-US" dirty="0" err="1" smtClean="0"/>
              <a:t>possesions</a:t>
            </a:r>
            <a:r>
              <a:rPr lang="en-US" dirty="0" smtClean="0"/>
              <a:t> are her half marathon medal, her laptop with solar charger, her favorite class picture, and her favorite family picture. She wants her half marathon medal because she was proud of running 13.1 miles. </a:t>
            </a:r>
            <a:r>
              <a:rPr lang="en-US" dirty="0" err="1" smtClean="0"/>
              <a:t>Mrs.Swanger</a:t>
            </a:r>
            <a:r>
              <a:rPr lang="en-US" dirty="0" smtClean="0"/>
              <a:t> wants her laptop because she has to be on Facebook, and since there are no outlets, I will install a solar charger. She wants her favorite class picture because she loved that class a lot. </a:t>
            </a:r>
            <a:r>
              <a:rPr lang="en-US" dirty="0" err="1" smtClean="0"/>
              <a:t>Mrs.Swanger</a:t>
            </a:r>
            <a:r>
              <a:rPr lang="en-US" dirty="0" smtClean="0"/>
              <a:t> wants her family picture because she loves her family. She wants her prized possessions in the corners of her burial chamber because she wants to be protected.</a:t>
            </a:r>
            <a:r>
              <a:rPr lang="en-US" dirty="0"/>
              <a:t> </a:t>
            </a:r>
            <a:r>
              <a:rPr lang="en-US" dirty="0" smtClean="0"/>
              <a:t>If </a:t>
            </a:r>
            <a:r>
              <a:rPr lang="en-US" dirty="0" err="1" smtClean="0"/>
              <a:t>Mrs.Swanger</a:t>
            </a:r>
            <a:r>
              <a:rPr lang="en-US" dirty="0" smtClean="0"/>
              <a:t> had to hold one thing in her tomb she would hold her daughter’s blanket to keep her warm.</a:t>
            </a:r>
            <a:endParaRPr lang="en-US" dirty="0"/>
          </a:p>
        </p:txBody>
      </p:sp>
    </p:spTree>
    <p:extLst>
      <p:ext uri="{BB962C8B-B14F-4D97-AF65-F5344CB8AC3E}">
        <p14:creationId xmlns:p14="http://schemas.microsoft.com/office/powerpoint/2010/main" val="98516567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a Embalmer?</a:t>
            </a:r>
            <a:br>
              <a:rPr lang="en-US" dirty="0"/>
            </a:br>
            <a:r>
              <a:rPr lang="en-US" dirty="0"/>
              <a:t>By: Alex Ok</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In Egypt the Embalmers preserve the dead body. The Embalming process cost a lot because the Embalmers do a lot to mummify someone. The cheapest way to be mummified cost 150 Deben's. The Embalming process takes 70 days. 15 days washing and preparing, 40 days drying, and 15 days bandaging, wrapping, and painting. Not everyone could be mummified. Only royal people and well people could only be mummified. The cloth they use is about 1200 yards of 3 ¼ inch. The burial is decorated with pictures of foods, animals, and servants. This is what the Embalmers does.</a:t>
            </a:r>
          </a:p>
          <a:p>
            <a:pPr marL="0" indent="0">
              <a:buNone/>
            </a:pPr>
            <a:endParaRPr lang="en-US" dirty="0"/>
          </a:p>
        </p:txBody>
      </p:sp>
    </p:spTree>
    <p:extLst>
      <p:ext uri="{BB962C8B-B14F-4D97-AF65-F5344CB8AC3E}">
        <p14:creationId xmlns:p14="http://schemas.microsoft.com/office/powerpoint/2010/main" val="37737955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of Embalming</a:t>
            </a:r>
          </a:p>
        </p:txBody>
      </p:sp>
      <p:sp>
        <p:nvSpPr>
          <p:cNvPr id="3" name="Content Placeholder 2"/>
          <p:cNvSpPr>
            <a:spLocks noGrp="1"/>
          </p:cNvSpPr>
          <p:nvPr>
            <p:ph idx="1"/>
          </p:nvPr>
        </p:nvSpPr>
        <p:spPr/>
        <p:txBody>
          <a:bodyPr>
            <a:normAutofit fontScale="55000" lnSpcReduction="20000"/>
          </a:bodyPr>
          <a:lstStyle/>
          <a:p>
            <a:pPr marL="514350" indent="-514350">
              <a:buAutoNum type="arabicPeriod"/>
            </a:pPr>
            <a:r>
              <a:rPr lang="en-US" dirty="0"/>
              <a:t>They wash the body with </a:t>
            </a:r>
            <a:r>
              <a:rPr lang="en-US" dirty="0" err="1"/>
              <a:t>natron</a:t>
            </a:r>
            <a:r>
              <a:rPr lang="en-US" dirty="0"/>
              <a:t>.</a:t>
            </a:r>
          </a:p>
          <a:p>
            <a:pPr marL="514350" indent="-514350">
              <a:buAutoNum type="arabicPeriod"/>
            </a:pPr>
            <a:r>
              <a:rPr lang="en-US" dirty="0"/>
              <a:t>Took out brain with a hook through nostril</a:t>
            </a:r>
          </a:p>
          <a:p>
            <a:pPr marL="514350" indent="-514350">
              <a:buAutoNum type="arabicPeriod"/>
            </a:pPr>
            <a:r>
              <a:rPr lang="en-US" dirty="0"/>
              <a:t>The Liver, Lung. Stomach, insistent, and other organs are taken out of the body except the heart</a:t>
            </a:r>
          </a:p>
          <a:p>
            <a:pPr marL="514350" indent="-514350">
              <a:buAutoNum type="arabicPeriod"/>
            </a:pPr>
            <a:r>
              <a:rPr lang="en-US" dirty="0"/>
              <a:t>They stuff the body with spices, herbs, and </a:t>
            </a:r>
            <a:r>
              <a:rPr lang="en-US" dirty="0" err="1"/>
              <a:t>natron</a:t>
            </a:r>
            <a:endParaRPr lang="en-US" dirty="0"/>
          </a:p>
          <a:p>
            <a:pPr marL="514350" indent="-514350">
              <a:buAutoNum type="arabicPeriod"/>
            </a:pPr>
            <a:r>
              <a:rPr lang="en-US" dirty="0"/>
              <a:t>Let it dry for 40 days</a:t>
            </a:r>
          </a:p>
          <a:p>
            <a:pPr marL="514350" indent="-514350">
              <a:buAutoNum type="arabicPeriod"/>
            </a:pPr>
            <a:r>
              <a:rPr lang="en-US" dirty="0"/>
              <a:t>After dried a final coat of </a:t>
            </a:r>
            <a:r>
              <a:rPr lang="en-US" dirty="0" err="1"/>
              <a:t>natron</a:t>
            </a:r>
            <a:r>
              <a:rPr lang="en-US" dirty="0"/>
              <a:t>, soaked bandages, and herbs to make it smell good</a:t>
            </a:r>
          </a:p>
          <a:p>
            <a:pPr marL="514350" indent="-514350">
              <a:buAutoNum type="arabicPeriod"/>
            </a:pPr>
            <a:r>
              <a:rPr lang="en-US" dirty="0"/>
              <a:t>They put makeup on the body to make it realistic</a:t>
            </a:r>
          </a:p>
          <a:p>
            <a:pPr marL="514350" indent="-514350">
              <a:buAutoNum type="arabicPeriod"/>
            </a:pPr>
            <a:r>
              <a:rPr lang="en-US" dirty="0"/>
              <a:t>Then the body was wrapped in cloth up to 400 meters</a:t>
            </a:r>
          </a:p>
          <a:p>
            <a:pPr marL="514350" indent="-514350">
              <a:buAutoNum type="arabicPeriod"/>
            </a:pPr>
            <a:r>
              <a:rPr lang="en-US" dirty="0"/>
              <a:t>They put a death mask on the body</a:t>
            </a:r>
          </a:p>
          <a:p>
            <a:pPr marL="514350" indent="-514350">
              <a:buAutoNum type="arabicPeriod"/>
            </a:pPr>
            <a:r>
              <a:rPr lang="en-US" dirty="0"/>
              <a:t>When done the body was put in the tomb and put in the burial  </a:t>
            </a:r>
          </a:p>
          <a:p>
            <a:pPr marL="0" indent="0">
              <a:buNone/>
            </a:pPr>
            <a:endParaRPr lang="en-US" dirty="0"/>
          </a:p>
        </p:txBody>
      </p:sp>
    </p:spTree>
    <p:extLst>
      <p:ext uri="{BB962C8B-B14F-4D97-AF65-F5344CB8AC3E}">
        <p14:creationId xmlns:p14="http://schemas.microsoft.com/office/powerpoint/2010/main" val="36810002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Kilter.thmx</Template>
  <TotalTime>71</TotalTime>
  <Words>775</Words>
  <Application>Microsoft Macintosh PowerPoint</Application>
  <PresentationFormat>On-screen Show (4:3)</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Kilter</vt:lpstr>
      <vt:lpstr>Tomb Team 1</vt:lpstr>
      <vt:lpstr>Artist  Lucia Kim</vt:lpstr>
      <vt:lpstr>Mrs.Swanger’s Tomb</vt:lpstr>
      <vt:lpstr>Cartographer Alexis Berger</vt:lpstr>
      <vt:lpstr>Mrs. Swanger’s Tomb</vt:lpstr>
      <vt:lpstr>Archeologist  Vincent Marinello</vt:lpstr>
      <vt:lpstr>Mrs.Swanger’s Tomb </vt:lpstr>
      <vt:lpstr>What is a Embalmer? By: Alex Ok</vt:lpstr>
      <vt:lpstr>Steps of Embalming</vt:lpstr>
      <vt:lpstr>Quiz!</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Tomb Team 1</dc:title>
  <dc:creator>KIM, LUCIA</dc:creator>
  <cp:lastModifiedBy>MARINELLO, VINCENT</cp:lastModifiedBy>
  <cp:revision>11</cp:revision>
  <dcterms:created xsi:type="dcterms:W3CDTF">2011-10-04T17:10:04Z</dcterms:created>
  <dcterms:modified xsi:type="dcterms:W3CDTF">2011-10-06T14:55:35Z</dcterms:modified>
</cp:coreProperties>
</file>